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3" r:id="rId3"/>
    <p:sldId id="260" r:id="rId4"/>
    <p:sldId id="257" r:id="rId5"/>
    <p:sldId id="258" r:id="rId6"/>
    <p:sldId id="264" r:id="rId7"/>
    <p:sldId id="265" r:id="rId8"/>
    <p:sldId id="266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A6D041EC-672E-4993-AA0D-6897961595AD}">
          <p14:sldIdLst>
            <p14:sldId id="263"/>
            <p14:sldId id="260"/>
            <p14:sldId id="257"/>
            <p14:sldId id="258"/>
            <p14:sldId id="264"/>
            <p14:sldId id="265"/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2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6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087AF-CF86-472A-A616-33053CDADD9A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C6C85-03DD-4DD0-9C21-F335B6453E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779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087AF-CF86-472A-A616-33053CDADD9A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C6C85-03DD-4DD0-9C21-F335B6453E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8541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087AF-CF86-472A-A616-33053CDADD9A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C6C85-03DD-4DD0-9C21-F335B6453E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4462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910080" y="359898"/>
            <a:ext cx="98755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910080" y="1850064"/>
            <a:ext cx="98755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3/25/2024</a:t>
            </a:fld>
            <a:endParaRPr lang="en-US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1228577" y="1413802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Овал 8"/>
          <p:cNvSpPr/>
          <p:nvPr/>
        </p:nvSpPr>
        <p:spPr>
          <a:xfrm>
            <a:off x="1542901" y="1345016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  <p:extLst>
      <p:ext uri="{BB962C8B-B14F-4D97-AF65-F5344CB8AC3E}">
        <p14:creationId xmlns:p14="http://schemas.microsoft.com/office/powerpoint/2010/main" val="12995433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3/25/2024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1101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043853" y="-54"/>
            <a:ext cx="9144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37856" y="2600325"/>
            <a:ext cx="85344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37856" y="1066800"/>
            <a:ext cx="85344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3/25/2024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3048000" y="0"/>
            <a:ext cx="1016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Овал 7"/>
          <p:cNvSpPr/>
          <p:nvPr/>
        </p:nvSpPr>
        <p:spPr>
          <a:xfrm>
            <a:off x="2896428" y="2814656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Овал 8"/>
          <p:cNvSpPr/>
          <p:nvPr/>
        </p:nvSpPr>
        <p:spPr>
          <a:xfrm>
            <a:off x="3210752" y="2745870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  <p:extLst>
      <p:ext uri="{BB962C8B-B14F-4D97-AF65-F5344CB8AC3E}">
        <p14:creationId xmlns:p14="http://schemas.microsoft.com/office/powerpoint/2010/main" val="40708617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3/25/2024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2659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3/25/2024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089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3/25/2024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4157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53312" y="0"/>
            <a:ext cx="10838688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3/25/2024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  <p:extLst>
      <p:ext uri="{BB962C8B-B14F-4D97-AF65-F5344CB8AC3E}">
        <p14:creationId xmlns:p14="http://schemas.microsoft.com/office/powerpoint/2010/main" val="36310373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508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508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3/25/2024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19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087AF-CF86-472A-A616-33053CDADD9A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C6C85-03DD-4DD0-9C21-F335B6453E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3069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3/25/2024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marL="0" indent="0" algn="l" eaLnBrk="1" latinLnBrk="0" hangingPunct="1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000797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3/25/2024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7336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3/25/2024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423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087AF-CF86-472A-A616-33053CDADD9A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C6C85-03DD-4DD0-9C21-F335B6453E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865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087AF-CF86-472A-A616-33053CDADD9A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C6C85-03DD-4DD0-9C21-F335B6453E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736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087AF-CF86-472A-A616-33053CDADD9A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C6C85-03DD-4DD0-9C21-F335B6453E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8713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087AF-CF86-472A-A616-33053CDADD9A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C6C85-03DD-4DD0-9C21-F335B6453E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392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087AF-CF86-472A-A616-33053CDADD9A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C6C85-03DD-4DD0-9C21-F335B6453E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479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087AF-CF86-472A-A616-33053CDADD9A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C6C85-03DD-4DD0-9C21-F335B6453E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4218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087AF-CF86-472A-A616-33053CDADD9A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C6C85-03DD-4DD0-9C21-F335B6453E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456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B087AF-CF86-472A-A616-33053CDADD9A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C6C85-03DD-4DD0-9C21-F335B6453E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057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1087902" y="-815922"/>
            <a:ext cx="2185183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Овал 7"/>
          <p:cNvSpPr/>
          <p:nvPr/>
        </p:nvSpPr>
        <p:spPr>
          <a:xfrm>
            <a:off x="225089" y="21103"/>
            <a:ext cx="2269588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Кольцо 10"/>
          <p:cNvSpPr/>
          <p:nvPr/>
        </p:nvSpPr>
        <p:spPr>
          <a:xfrm rot="2315675">
            <a:off x="243842" y="1055077"/>
            <a:ext cx="1500956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Прямоугольник 11"/>
          <p:cNvSpPr/>
          <p:nvPr/>
        </p:nvSpPr>
        <p:spPr>
          <a:xfrm>
            <a:off x="1350498" y="-54"/>
            <a:ext cx="1084150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3/25/2024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  <p:extLst>
      <p:ext uri="{BB962C8B-B14F-4D97-AF65-F5344CB8AC3E}">
        <p14:creationId xmlns:p14="http://schemas.microsoft.com/office/powerpoint/2010/main" val="3301106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7938"/>
            <a:ext cx="9144000" cy="234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643880" y="3657600"/>
            <a:ext cx="8855075" cy="1676400"/>
          </a:xfrm>
          <a:ln>
            <a:noFill/>
          </a:ln>
        </p:spPr>
        <p:txBody>
          <a:bodyPr>
            <a:noAutofit/>
          </a:bodyPr>
          <a:lstStyle/>
          <a:p>
            <a:pPr algn="ctr"/>
            <a:r>
              <a:rPr lang="ru-RU" sz="3000" b="1" dirty="0"/>
              <a:t>«О мерах по совершенствованию антитеррористической защищенности потенциальных объектов террористических посягательств» </a:t>
            </a:r>
          </a:p>
        </p:txBody>
      </p:sp>
      <p:sp>
        <p:nvSpPr>
          <p:cNvPr id="4098" name="AutoShape 2" descr="https://im2-tub-ru.yandex.net/i?id=c8b74559558e5a2277eb29e178f10f4c&amp;n=33&amp;h=215&amp;w=307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4100" name="AutoShape 4" descr="http://www.elabugacity.ru/i_pic/ispolkom/%EB%EE%E3%EE%F2%E8%EF%20%E0%F1%F1%E0%EC%E1%EB%E5%E8.jp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60338"/>
            <a:ext cx="800100" cy="80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524000" y="2209800"/>
            <a:ext cx="9144000" cy="129540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  <a:latin typeface="Corbel" panose="020B0503020204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35138" y="2565112"/>
            <a:ext cx="84550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prstClr val="black"/>
                </a:solidFill>
                <a:latin typeface="Corbel" panose="020B0503020204020204" pitchFamily="34" charset="0"/>
              </a:rPr>
              <a:t>Антитеррористическая комиссия в </a:t>
            </a:r>
            <a:r>
              <a:rPr lang="ru-RU" sz="3200" b="1" dirty="0" err="1">
                <a:solidFill>
                  <a:prstClr val="black"/>
                </a:solidFill>
                <a:latin typeface="Corbel" panose="020B0503020204020204" pitchFamily="34" charset="0"/>
              </a:rPr>
              <a:t>г.Казани</a:t>
            </a:r>
            <a:endParaRPr lang="ru-RU" sz="32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79576" y="6065274"/>
            <a:ext cx="87598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prstClr val="black"/>
                </a:solidFill>
                <a:latin typeface="Corbel" panose="020B0503020204020204" pitchFamily="34" charset="0"/>
                <a:cs typeface="Times New Roman" panose="02020603050405020304" pitchFamily="18" charset="0"/>
              </a:rPr>
              <a:t>25 марта 2024</a:t>
            </a:r>
            <a:endParaRPr lang="ru-RU" sz="2000" b="1" dirty="0">
              <a:solidFill>
                <a:prstClr val="black"/>
              </a:solidFill>
              <a:latin typeface="Corbel" panose="020B0503020204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3364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2847" y="155210"/>
            <a:ext cx="11396254" cy="319575"/>
          </a:xfrm>
        </p:spPr>
        <p:txBody>
          <a:bodyPr>
            <a:normAutofit fontScale="90000"/>
          </a:bodyPr>
          <a:lstStyle/>
          <a:p>
            <a:pPr algn="l"/>
            <a:r>
              <a:rPr lang="ru-RU" sz="2100" b="1" dirty="0" smtClean="0"/>
              <a:t>                                                                       Скриншот экрана телефона </a:t>
            </a:r>
            <a:endParaRPr lang="ru-RU" sz="21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6611" y="474785"/>
            <a:ext cx="4751557" cy="572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283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03681" y="155207"/>
            <a:ext cx="6431530" cy="319575"/>
          </a:xfrm>
        </p:spPr>
        <p:txBody>
          <a:bodyPr>
            <a:normAutofit fontScale="90000"/>
          </a:bodyPr>
          <a:lstStyle/>
          <a:p>
            <a:pPr algn="l"/>
            <a:r>
              <a:rPr lang="ru-RU" sz="2100" b="1" dirty="0" smtClean="0"/>
              <a:t>                            Фотография переписки</a:t>
            </a:r>
            <a:endParaRPr lang="ru-RU" sz="21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45" y="474781"/>
            <a:ext cx="4960800" cy="57859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941" y="474781"/>
            <a:ext cx="4960800" cy="5785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05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6702" y="183785"/>
            <a:ext cx="9144000" cy="319575"/>
          </a:xfrm>
        </p:spPr>
        <p:txBody>
          <a:bodyPr>
            <a:noAutofit/>
          </a:bodyPr>
          <a:lstStyle/>
          <a:p>
            <a:r>
              <a:rPr lang="ru-RU" sz="2000" b="1" dirty="0"/>
              <a:t>Фотография переписки</a:t>
            </a:r>
            <a:endParaRPr lang="ru-RU" sz="19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503360"/>
            <a:ext cx="5143500" cy="5666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194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03681" y="155207"/>
            <a:ext cx="6431530" cy="319575"/>
          </a:xfrm>
        </p:spPr>
        <p:txBody>
          <a:bodyPr>
            <a:normAutofit fontScale="90000"/>
          </a:bodyPr>
          <a:lstStyle/>
          <a:p>
            <a:pPr algn="l"/>
            <a:r>
              <a:rPr lang="en-US" sz="2100" b="1" dirty="0" smtClean="0"/>
              <a:t>                           </a:t>
            </a:r>
            <a:r>
              <a:rPr lang="ru-RU" sz="2100" b="1" dirty="0" smtClean="0"/>
              <a:t>Скриншот </a:t>
            </a:r>
            <a:r>
              <a:rPr lang="ru-RU" sz="2100" b="1" dirty="0"/>
              <a:t>экрана телефона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686" y="474782"/>
            <a:ext cx="4003590" cy="5769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303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8040" y="126228"/>
            <a:ext cx="10076935" cy="516324"/>
          </a:xfrm>
        </p:spPr>
        <p:txBody>
          <a:bodyPr>
            <a:normAutofit/>
          </a:bodyPr>
          <a:lstStyle/>
          <a:p>
            <a:r>
              <a:rPr lang="en-US" sz="1900" b="1" dirty="0" smtClean="0"/>
              <a:t>                                                                 </a:t>
            </a:r>
            <a:r>
              <a:rPr lang="ru-RU" sz="1900" b="1" dirty="0" smtClean="0"/>
              <a:t>Скриншот </a:t>
            </a:r>
            <a:r>
              <a:rPr lang="ru-RU" sz="1900" b="1" dirty="0"/>
              <a:t>экрана телефона</a:t>
            </a:r>
            <a:endParaRPr lang="ru-RU" sz="19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361" y="642552"/>
            <a:ext cx="3960000" cy="5480099"/>
          </a:xfrm>
        </p:spPr>
      </p:pic>
    </p:spTree>
    <p:extLst>
      <p:ext uri="{BB962C8B-B14F-4D97-AF65-F5344CB8AC3E}">
        <p14:creationId xmlns:p14="http://schemas.microsoft.com/office/powerpoint/2010/main" val="391581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184027" cy="623416"/>
          </a:xfrm>
        </p:spPr>
        <p:txBody>
          <a:bodyPr>
            <a:normAutofit/>
          </a:bodyPr>
          <a:lstStyle/>
          <a:p>
            <a:r>
              <a:rPr lang="en-US" sz="1900" b="1" dirty="0" smtClean="0"/>
              <a:t>                                                                </a:t>
            </a:r>
            <a:r>
              <a:rPr lang="ru-RU" sz="1900" b="1" dirty="0" smtClean="0"/>
              <a:t>Скриншот </a:t>
            </a:r>
            <a:r>
              <a:rPr lang="ru-RU" sz="1900" b="1" dirty="0"/>
              <a:t>экрана телефона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783" y="623416"/>
            <a:ext cx="3731271" cy="5365492"/>
          </a:xfrm>
        </p:spPr>
      </p:pic>
    </p:spTree>
    <p:extLst>
      <p:ext uri="{BB962C8B-B14F-4D97-AF65-F5344CB8AC3E}">
        <p14:creationId xmlns:p14="http://schemas.microsoft.com/office/powerpoint/2010/main" val="2932130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40</Words>
  <Application>Microsoft Office PowerPoint</Application>
  <PresentationFormat>Широкоэкранный</PresentationFormat>
  <Paragraphs>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17" baseType="lpstr">
      <vt:lpstr>Arial</vt:lpstr>
      <vt:lpstr>Calibri</vt:lpstr>
      <vt:lpstr>Calibri Light</vt:lpstr>
      <vt:lpstr>Corbel</vt:lpstr>
      <vt:lpstr>Gill Sans MT</vt:lpstr>
      <vt:lpstr>Times New Roman</vt:lpstr>
      <vt:lpstr>Verdana</vt:lpstr>
      <vt:lpstr>Wingdings 2</vt:lpstr>
      <vt:lpstr>Тема Office</vt:lpstr>
      <vt:lpstr>Солнцестояние</vt:lpstr>
      <vt:lpstr>Презентация PowerPoint</vt:lpstr>
      <vt:lpstr>                                                                       Скриншот экрана телефона </vt:lpstr>
      <vt:lpstr>                            Фотография переписки</vt:lpstr>
      <vt:lpstr>Фотография переписки</vt:lpstr>
      <vt:lpstr>                           Скриншот экрана телефона</vt:lpstr>
      <vt:lpstr>                                                                 Скриншот экрана телефона</vt:lpstr>
      <vt:lpstr>                                                                Скриншот экрана телефона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Детский сад 358</dc:title>
  <dc:creator>Андреев Василий Константинович</dc:creator>
  <cp:lastModifiedBy>Шафигуллин Марат Рустямович</cp:lastModifiedBy>
  <cp:revision>20</cp:revision>
  <dcterms:created xsi:type="dcterms:W3CDTF">2023-08-01T07:23:56Z</dcterms:created>
  <dcterms:modified xsi:type="dcterms:W3CDTF">2024-03-25T09:26:56Z</dcterms:modified>
</cp:coreProperties>
</file>